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9" r:id="rId5"/>
    <p:sldId id="257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CA61C-F2E2-4058-B180-7A494C57B996}" type="datetimeFigureOut">
              <a:rPr lang="en-US" smtClean="0"/>
              <a:t>3/9/2011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EFE13-6FD0-4F69-AC34-72857B5359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CA61C-F2E2-4058-B180-7A494C57B996}" type="datetimeFigureOut">
              <a:rPr lang="en-US" smtClean="0"/>
              <a:t>3/9/2011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EFE13-6FD0-4F69-AC34-72857B5359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CA61C-F2E2-4058-B180-7A494C57B996}" type="datetimeFigureOut">
              <a:rPr lang="en-US" smtClean="0"/>
              <a:t>3/9/2011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EFE13-6FD0-4F69-AC34-72857B5359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CA61C-F2E2-4058-B180-7A494C57B996}" type="datetimeFigureOut">
              <a:rPr lang="en-US" smtClean="0"/>
              <a:t>3/9/2011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EFE13-6FD0-4F69-AC34-72857B5359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CA61C-F2E2-4058-B180-7A494C57B996}" type="datetimeFigureOut">
              <a:rPr lang="en-US" smtClean="0"/>
              <a:t>3/9/2011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EFE13-6FD0-4F69-AC34-72857B5359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CA61C-F2E2-4058-B180-7A494C57B996}" type="datetimeFigureOut">
              <a:rPr lang="en-US" smtClean="0"/>
              <a:t>3/9/2011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EFE13-6FD0-4F69-AC34-72857B5359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CA61C-F2E2-4058-B180-7A494C57B996}" type="datetimeFigureOut">
              <a:rPr lang="en-US" smtClean="0"/>
              <a:t>3/9/2011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EFE13-6FD0-4F69-AC34-72857B5359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CA61C-F2E2-4058-B180-7A494C57B996}" type="datetimeFigureOut">
              <a:rPr lang="en-US" smtClean="0"/>
              <a:t>3/9/2011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EFE13-6FD0-4F69-AC34-72857B5359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CA61C-F2E2-4058-B180-7A494C57B996}" type="datetimeFigureOut">
              <a:rPr lang="en-US" smtClean="0"/>
              <a:t>3/9/2011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EFE13-6FD0-4F69-AC34-72857B5359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CA61C-F2E2-4058-B180-7A494C57B996}" type="datetimeFigureOut">
              <a:rPr lang="en-US" smtClean="0"/>
              <a:t>3/9/2011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EFE13-6FD0-4F69-AC34-72857B5359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CA61C-F2E2-4058-B180-7A494C57B996}" type="datetimeFigureOut">
              <a:rPr lang="en-US" smtClean="0"/>
              <a:t>3/9/2011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EFE13-6FD0-4F69-AC34-72857B5359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CA61C-F2E2-4058-B180-7A494C57B996}" type="datetimeFigureOut">
              <a:rPr lang="en-US" smtClean="0"/>
              <a:t>3/9/2011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8EFE13-6FD0-4F69-AC34-72857B53590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0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risten ITC" pitchFamily="66" charset="0"/>
                <a:ea typeface="Calibri" pitchFamily="34" charset="0"/>
                <a:cs typeface="Times New Roman" pitchFamily="18" charset="0"/>
              </a:rPr>
              <a:t>Common pronunciation</a:t>
            </a:r>
            <a:r>
              <a:rPr kumimoji="0" lang="en-US" sz="4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Kristen ITC" pitchFamily="66" charset="0"/>
                <a:ea typeface="Calibri" pitchFamily="34" charset="0"/>
                <a:cs typeface="Times New Roman" pitchFamily="18" charset="0"/>
              </a:rPr>
              <a:t> errors</a:t>
            </a:r>
            <a:endParaRPr kumimoji="0" lang="fr-FR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Kristen ITC" pitchFamily="66" charset="0"/>
            </a:endParaRPr>
          </a:p>
        </p:txBody>
      </p:sp>
      <p:pic>
        <p:nvPicPr>
          <p:cNvPr id="12291" name="Picture 3" descr="http://colombotech.pbworks.com/f/1243000485/cartoon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9606"/>
            <a:ext cx="9144000" cy="5989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228600"/>
            <a:ext cx="91440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risten ITC" pitchFamily="66" charset="0"/>
                <a:ea typeface="Calibri" pitchFamily="34" charset="0"/>
                <a:cs typeface="Times New Roman" pitchFamily="18" charset="0"/>
              </a:rPr>
              <a:t>The </a:t>
            </a:r>
            <a:r>
              <a:rPr kumimoji="0" lang="fr-FR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Kristen ITC" pitchFamily="66" charset="0"/>
                <a:ea typeface="Calibri" pitchFamily="34" charset="0"/>
                <a:cs typeface="Times New Roman" pitchFamily="18" charset="0"/>
              </a:rPr>
              <a:t>silent</a:t>
            </a:r>
            <a:r>
              <a:rPr kumimoji="0" lang="fr-FR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risten ITC" pitchFamily="66" charset="0"/>
                <a:ea typeface="Calibri" pitchFamily="34" charset="0"/>
                <a:cs typeface="Times New Roman" pitchFamily="18" charset="0"/>
              </a:rPr>
              <a:t> “s”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Kristen ITC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risten ITC" pitchFamily="66" charset="0"/>
                <a:ea typeface="Calibri" pitchFamily="34" charset="0"/>
                <a:cs typeface="Times New Roman" pitchFamily="18" charset="0"/>
              </a:rPr>
              <a:t>dans		c’est		des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sz="4400" dirty="0">
              <a:latin typeface="Kristen ITC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risten ITC" pitchFamily="66" charset="0"/>
                <a:ea typeface="Calibri" pitchFamily="34" charset="0"/>
                <a:cs typeface="Times New Roman" pitchFamily="18" charset="0"/>
              </a:rPr>
              <a:t>		très 		voyageurs</a:t>
            </a:r>
            <a:endParaRPr kumimoji="0" lang="fr-FR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33400"/>
            <a:ext cx="9144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latin typeface="Kristen ITC" pitchFamily="66" charset="0"/>
              </a:rPr>
              <a:t>Nasal </a:t>
            </a:r>
            <a:r>
              <a:rPr lang="fr-FR" sz="4000" dirty="0" err="1">
                <a:latin typeface="Kristen ITC" pitchFamily="66" charset="0"/>
              </a:rPr>
              <a:t>vowels</a:t>
            </a:r>
            <a:r>
              <a:rPr lang="fr-FR" sz="4000" dirty="0">
                <a:latin typeface="Kristen ITC" pitchFamily="66" charset="0"/>
              </a:rPr>
              <a:t> – on, an, en, un – the consonant </a:t>
            </a:r>
            <a:r>
              <a:rPr lang="fr-FR" sz="4000" dirty="0" err="1">
                <a:latin typeface="Kristen ITC" pitchFamily="66" charset="0"/>
              </a:rPr>
              <a:t>is</a:t>
            </a:r>
            <a:r>
              <a:rPr lang="fr-FR" sz="4000" dirty="0">
                <a:latin typeface="Kristen ITC" pitchFamily="66" charset="0"/>
              </a:rPr>
              <a:t> </a:t>
            </a:r>
            <a:r>
              <a:rPr lang="fr-FR" sz="4000" dirty="0" err="1">
                <a:latin typeface="Kristen ITC" pitchFamily="66" charset="0"/>
              </a:rPr>
              <a:t>silent</a:t>
            </a:r>
            <a:r>
              <a:rPr lang="fr-FR" sz="4000" dirty="0">
                <a:latin typeface="Kristen ITC" pitchFamily="66" charset="0"/>
              </a:rPr>
              <a:t> !</a:t>
            </a:r>
            <a:endParaRPr lang="en-US" sz="4000" dirty="0">
              <a:latin typeface="Kristen ITC" pitchFamily="66" charset="0"/>
            </a:endParaRPr>
          </a:p>
          <a:p>
            <a:r>
              <a:rPr lang="fr-FR" sz="4000" dirty="0">
                <a:latin typeface="Kristen ITC" pitchFamily="66" charset="0"/>
              </a:rPr>
              <a:t> </a:t>
            </a:r>
            <a:endParaRPr lang="en-US" sz="4000" dirty="0">
              <a:latin typeface="Kristen ITC" pitchFamily="66" charset="0"/>
            </a:endParaRPr>
          </a:p>
          <a:p>
            <a:r>
              <a:rPr lang="fr-FR" sz="4000" dirty="0">
                <a:latin typeface="Kristen ITC" pitchFamily="66" charset="0"/>
              </a:rPr>
              <a:t>Un train		en France	</a:t>
            </a:r>
            <a:endParaRPr lang="fr-FR" sz="4000" dirty="0" smtClean="0">
              <a:latin typeface="Kristen ITC" pitchFamily="66" charset="0"/>
            </a:endParaRPr>
          </a:p>
          <a:p>
            <a:endParaRPr lang="fr-FR" sz="4000" dirty="0">
              <a:latin typeface="Kristen ITC" pitchFamily="66" charset="0"/>
            </a:endParaRPr>
          </a:p>
          <a:p>
            <a:r>
              <a:rPr lang="fr-FR" sz="4000" dirty="0" smtClean="0">
                <a:latin typeface="Kristen ITC" pitchFamily="66" charset="0"/>
              </a:rPr>
              <a:t>dans </a:t>
            </a:r>
            <a:r>
              <a:rPr lang="fr-FR" sz="4000" dirty="0">
                <a:latin typeface="Kristen ITC" pitchFamily="66" charset="0"/>
              </a:rPr>
              <a:t>le train		</a:t>
            </a:r>
            <a:r>
              <a:rPr lang="fr-FR" sz="4000" dirty="0" smtClean="0">
                <a:latin typeface="Kristen ITC" pitchFamily="66" charset="0"/>
              </a:rPr>
              <a:t>couloir central</a:t>
            </a:r>
          </a:p>
          <a:p>
            <a:endParaRPr lang="en-US" sz="4000" dirty="0">
              <a:latin typeface="Kristen ITC" pitchFamily="66" charset="0"/>
            </a:endParaRPr>
          </a:p>
          <a:p>
            <a:r>
              <a:rPr lang="fr-FR" sz="4000" dirty="0" smtClean="0">
                <a:latin typeface="Kristen ITC" pitchFamily="66" charset="0"/>
              </a:rPr>
              <a:t>un compartiment</a:t>
            </a:r>
            <a:r>
              <a:rPr lang="fr-FR" sz="4000" dirty="0">
                <a:latin typeface="Kristen ITC" pitchFamily="66" charset="0"/>
              </a:rPr>
              <a:t>		bon temps</a:t>
            </a:r>
            <a:endParaRPr lang="en-US" sz="4000" dirty="0">
              <a:latin typeface="Kristen ITC" pitchFamily="66" charset="0"/>
            </a:endParaRPr>
          </a:p>
          <a:p>
            <a:endParaRPr lang="en-US" sz="40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28600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latin typeface="Kristen ITC" pitchFamily="66" charset="0"/>
              </a:rPr>
              <a:t>The French « r »   - it rolls in the back of your mouth (almost like a Spanish “r”, but not at the front</a:t>
            </a:r>
            <a:r>
              <a:rPr lang="en-US" sz="4000" dirty="0" smtClean="0">
                <a:latin typeface="Kristen ITC" pitchFamily="66" charset="0"/>
              </a:rPr>
              <a:t>)</a:t>
            </a:r>
          </a:p>
          <a:p>
            <a:endParaRPr lang="en-US" sz="4000" dirty="0">
              <a:latin typeface="Kristen ITC" pitchFamily="66" charset="0"/>
            </a:endParaRPr>
          </a:p>
          <a:p>
            <a:r>
              <a:rPr lang="en-US" sz="4000" dirty="0" smtClean="0">
                <a:latin typeface="Kristen ITC" pitchFamily="66" charset="0"/>
              </a:rPr>
              <a:t>train</a:t>
            </a:r>
            <a:r>
              <a:rPr lang="en-US" sz="4000" dirty="0">
                <a:latin typeface="Kristen ITC" pitchFamily="66" charset="0"/>
              </a:rPr>
              <a:t>			</a:t>
            </a:r>
            <a:r>
              <a:rPr lang="en-US" sz="4000" dirty="0" err="1">
                <a:latin typeface="Kristen ITC" pitchFamily="66" charset="0"/>
              </a:rPr>
              <a:t>rien</a:t>
            </a:r>
            <a:r>
              <a:rPr lang="en-US" sz="4000" dirty="0">
                <a:latin typeface="Kristen ITC" pitchFamily="66" charset="0"/>
              </a:rPr>
              <a:t>			grand		</a:t>
            </a:r>
            <a:endParaRPr lang="en-US" sz="4000" dirty="0" smtClean="0">
              <a:latin typeface="Kristen ITC" pitchFamily="66" charset="0"/>
            </a:endParaRPr>
          </a:p>
          <a:p>
            <a:r>
              <a:rPr lang="en-US" sz="4000" dirty="0">
                <a:latin typeface="Kristen ITC" pitchFamily="66" charset="0"/>
              </a:rPr>
              <a:t>	rose			brave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304800"/>
            <a:ext cx="91440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risten ITC" pitchFamily="66" charset="0"/>
                <a:ea typeface="Calibri" pitchFamily="34" charset="0"/>
                <a:cs typeface="Times New Roman" pitchFamily="18" charset="0"/>
              </a:rPr>
              <a:t>é      vs     è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Kristen ITC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risten ITC" pitchFamily="66" charset="0"/>
                <a:ea typeface="Calibri" pitchFamily="34" charset="0"/>
                <a:cs typeface="Times New Roman" pitchFamily="18" charset="0"/>
              </a:rPr>
              <a:t>écouteurs		décollage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sz="4000" dirty="0">
              <a:latin typeface="Kristen ITC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risten ITC" pitchFamily="66" charset="0"/>
                <a:ea typeface="Calibri" pitchFamily="34" charset="0"/>
                <a:cs typeface="Times New Roman" pitchFamily="18" charset="0"/>
              </a:rPr>
              <a:t>	sécurité			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Kristen ITC" pitchFamily="66" charset="0"/>
                <a:ea typeface="Calibri" pitchFamily="34" charset="0"/>
                <a:cs typeface="Times New Roman" pitchFamily="18" charset="0"/>
              </a:rPr>
              <a:t>oxygène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Kristen ITC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4000" dirty="0">
              <a:latin typeface="Kristen ITC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risten ITC" pitchFamily="66" charset="0"/>
                <a:ea typeface="Calibri" pitchFamily="34" charset="0"/>
                <a:cs typeface="Times New Roman" pitchFamily="18" charset="0"/>
              </a:rPr>
              <a:t>		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Kristen ITC" pitchFamily="66" charset="0"/>
                <a:ea typeface="Calibri" pitchFamily="34" charset="0"/>
                <a:cs typeface="Times New Roman" pitchFamily="18" charset="0"/>
              </a:rPr>
              <a:t>siège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Kristen ITC" pitchFamily="66" charset="0"/>
            </a:endParaRPr>
          </a:p>
        </p:txBody>
      </p:sp>
      <p:pic>
        <p:nvPicPr>
          <p:cNvPr id="3" name="é sound.wav">
            <a:hlinkClick r:id="" action="ppaction://media"/>
          </p:cNvPr>
          <p:cNvPicPr>
            <a:picLocks noRot="1" noChangeAspect="1"/>
          </p:cNvPicPr>
          <p:nvPr>
            <a:wavAudioFile r:embed="rId1" name="é sound.wav"/>
          </p:nvPr>
        </p:nvPicPr>
        <p:blipFill>
          <a:blip r:embed="rId4" cstate="print"/>
          <a:stretch>
            <a:fillRect/>
          </a:stretch>
        </p:blipFill>
        <p:spPr>
          <a:xfrm>
            <a:off x="457200" y="533400"/>
            <a:ext cx="304800" cy="304800"/>
          </a:xfrm>
          <a:prstGeom prst="rect">
            <a:avLst/>
          </a:prstGeom>
        </p:spPr>
      </p:pic>
      <p:pic>
        <p:nvPicPr>
          <p:cNvPr id="4" name="è sound.wav">
            <a:hlinkClick r:id="" action="ppaction://media"/>
          </p:cNvPr>
          <p:cNvPicPr>
            <a:picLocks noRot="1" noChangeAspect="1"/>
          </p:cNvPicPr>
          <p:nvPr>
            <a:wavAudioFile r:embed="rId2" name="è sound.wav"/>
          </p:nvPr>
        </p:nvPicPr>
        <p:blipFill>
          <a:blip r:embed="rId5" cstate="print"/>
          <a:stretch>
            <a:fillRect/>
          </a:stretch>
        </p:blipFill>
        <p:spPr>
          <a:xfrm>
            <a:off x="28956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31</Words>
  <Application>Microsoft Office PowerPoint</Application>
  <PresentationFormat>On-screen Show (4:3)</PresentationFormat>
  <Paragraphs>24</Paragraphs>
  <Slides>5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Slide 1</vt:lpstr>
      <vt:lpstr>Slide 2</vt:lpstr>
      <vt:lpstr>Slide 3</vt:lpstr>
      <vt:lpstr>Slide 4</vt:lpstr>
      <vt:lpstr>Slide 5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3</cp:revision>
  <dcterms:created xsi:type="dcterms:W3CDTF">2011-03-09T12:30:44Z</dcterms:created>
  <dcterms:modified xsi:type="dcterms:W3CDTF">2011-03-09T12:54:50Z</dcterms:modified>
</cp:coreProperties>
</file>